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8"/>
  </p:notesMasterIdLst>
  <p:handoutMasterIdLst>
    <p:handoutMasterId r:id="rId29"/>
  </p:handoutMasterIdLst>
  <p:sldIdLst>
    <p:sldId id="333" r:id="rId2"/>
    <p:sldId id="339" r:id="rId3"/>
    <p:sldId id="340" r:id="rId4"/>
    <p:sldId id="291" r:id="rId5"/>
    <p:sldId id="334" r:id="rId6"/>
    <p:sldId id="288" r:id="rId7"/>
    <p:sldId id="287" r:id="rId8"/>
    <p:sldId id="289" r:id="rId9"/>
    <p:sldId id="290" r:id="rId10"/>
    <p:sldId id="335" r:id="rId11"/>
    <p:sldId id="341" r:id="rId12"/>
    <p:sldId id="342" r:id="rId13"/>
    <p:sldId id="336" r:id="rId14"/>
    <p:sldId id="337" r:id="rId15"/>
    <p:sldId id="338" r:id="rId16"/>
    <p:sldId id="302" r:id="rId17"/>
    <p:sldId id="305" r:id="rId18"/>
    <p:sldId id="309" r:id="rId19"/>
    <p:sldId id="312" r:id="rId20"/>
    <p:sldId id="315" r:id="rId21"/>
    <p:sldId id="318" r:id="rId22"/>
    <p:sldId id="321" r:id="rId23"/>
    <p:sldId id="324" r:id="rId24"/>
    <p:sldId id="327" r:id="rId25"/>
    <p:sldId id="328" r:id="rId26"/>
    <p:sldId id="329" r:id="rId2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BE9519F-8049-4DF3-A287-BD3B7A0AE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50F83-497A-4DD9-A9B3-ECFAE19375E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CADEB-C677-4213-A478-5617CC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7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3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1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5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5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8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2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ADEB-C677-4213-A478-5617CC3240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4659A2-4E13-45AD-AF59-4575D6CEC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9547F-EE6E-4396-A95B-E9156325C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F7880-13E5-4EDF-89D8-EB7EE0A55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044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178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178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6E3DE1-4093-421D-B001-154AC4603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E578-C16A-4818-80F5-7368B4289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7359F-FE1A-438A-A2CD-C3C2C24B0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9365E-082A-401B-90B4-01E840AC8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B267-0221-4883-9B7B-73B7C30A0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88DCE-94AE-43CB-9085-BD856771E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F9F7-FCE4-449A-BAAD-5DEAD13F6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A74AE-F82E-44B4-8E18-FB9E322E2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0386A-24D2-4186-8362-6E01612F36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DDA671-A095-4DBA-A05E-473B32D17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fed.cuhk.edu.hk/~johnson/photomicrographs/mitosis/animal/animal_interphase.gif" TargetMode="External"/><Relationship Id="rId7" Type="http://schemas.openxmlformats.org/officeDocument/2006/relationships/hyperlink" Target="http://www.zool.iastate.edu/~kristen/images/interphase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://www.abi-bayern.de/jessika12_1/bilder12_1/interphase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veryschool.org/u/logan/cellreproductionx/jonesc/pictures/metaphas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karlloren.com/biopsy/images/telophas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Cell Cycle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33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Cytokinesis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44700"/>
            <a:ext cx="8382000" cy="198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Division of Cytoplasm</a:t>
            </a:r>
          </a:p>
          <a:p>
            <a:r>
              <a:rPr lang="en-US" sz="3600" dirty="0" smtClean="0"/>
              <a:t>Results in 2 cells that are identical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323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77_dwa_1_mito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518391" cy="5815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187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0589"/>
      </p:ext>
    </p:extLst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Meiosis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483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572000" cy="22733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Sperm</a:t>
            </a:r>
          </a:p>
          <a:p>
            <a:r>
              <a:rPr lang="en-US" sz="6600" dirty="0" smtClean="0"/>
              <a:t>Egg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51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4724400" cy="35687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Diploid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Haploid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9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img0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7029450"/>
          </a:xfrm>
          <a:noFill/>
          <a:ln/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img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581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img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4343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img0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4572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lcycl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71252"/>
            <a:ext cx="6433010" cy="6686748"/>
          </a:xfrm>
        </p:spPr>
      </p:pic>
    </p:spTree>
    <p:extLst>
      <p:ext uri="{BB962C8B-B14F-4D97-AF65-F5344CB8AC3E}">
        <p14:creationId xmlns:p14="http://schemas.microsoft.com/office/powerpoint/2010/main" val="2527299048"/>
      </p:ext>
    </p:extLst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img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44958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img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img0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41148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img0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962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 descr="img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733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6553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Formation of Sperm</a:t>
            </a: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WordArt 2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6553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Formation of an Egg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4582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l_cyc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6629399" cy="65945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8100"/>
      </p:ext>
    </p:extLst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 rot="5400000">
            <a:off x="-2324100" y="2628900"/>
            <a:ext cx="6172200" cy="152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Interphase</a:t>
            </a:r>
          </a:p>
        </p:txBody>
      </p:sp>
      <p:pic>
        <p:nvPicPr>
          <p:cNvPr id="91142" name="Picture 6" descr="animal_interphas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3505200"/>
            <a:ext cx="3048000" cy="3038475"/>
          </a:xfrm>
          <a:noFill/>
          <a:ln/>
        </p:spPr>
      </p:pic>
      <p:pic>
        <p:nvPicPr>
          <p:cNvPr id="9114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00200" y="0"/>
            <a:ext cx="2676525" cy="3200400"/>
          </a:xfrm>
          <a:noFill/>
          <a:ln w="3175">
            <a:solidFill>
              <a:schemeClr val="tx1"/>
            </a:solidFill>
          </a:ln>
        </p:spPr>
      </p:pic>
      <p:pic>
        <p:nvPicPr>
          <p:cNvPr id="91143" name="Picture 7" descr="interph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1066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 descr="interphas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28600"/>
            <a:ext cx="2365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 descr="interphas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733800"/>
            <a:ext cx="2686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Prophase</a:t>
            </a:r>
          </a:p>
          <a:p>
            <a:r>
              <a:rPr lang="en-US" sz="5400" dirty="0" smtClean="0"/>
              <a:t>Metaphase</a:t>
            </a:r>
          </a:p>
          <a:p>
            <a:r>
              <a:rPr lang="en-US" sz="5400" dirty="0" smtClean="0"/>
              <a:t>Anaphase</a:t>
            </a:r>
          </a:p>
          <a:p>
            <a:r>
              <a:rPr lang="en-US" sz="5400" dirty="0" smtClean="0"/>
              <a:t>Telophase</a:t>
            </a:r>
          </a:p>
          <a:p>
            <a:r>
              <a:rPr lang="en-US" sz="5400" dirty="0" smtClean="0"/>
              <a:t>Cytokinesis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132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55" name="Picture 11" descr="propha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3276600"/>
            <a:ext cx="3124200" cy="3124200"/>
          </a:xfrm>
          <a:noFill/>
          <a:ln/>
        </p:spPr>
      </p:pic>
      <p:pic>
        <p:nvPicPr>
          <p:cNvPr id="57358" name="Picture 14" descr="proph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3352800"/>
            <a:ext cx="1538288" cy="2971800"/>
          </a:xfrm>
          <a:noFill/>
          <a:ln/>
        </p:spPr>
      </p:pic>
      <p:pic>
        <p:nvPicPr>
          <p:cNvPr id="57361" name="Picture 17" descr="pro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57200"/>
            <a:ext cx="4038600" cy="2651125"/>
          </a:xfrm>
          <a:prstGeom prst="rect">
            <a:avLst/>
          </a:prstGeom>
          <a:noFill/>
        </p:spPr>
      </p:pic>
      <p:sp>
        <p:nvSpPr>
          <p:cNvPr id="57364" name="WordArt 20"/>
          <p:cNvSpPr>
            <a:spLocks noChangeArrowheads="1" noChangeShapeType="1" noTextEdit="1"/>
          </p:cNvSpPr>
          <p:nvPr/>
        </p:nvSpPr>
        <p:spPr bwMode="auto">
          <a:xfrm rot="5400000">
            <a:off x="-2324100" y="2628900"/>
            <a:ext cx="6172200" cy="152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Prophase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1" name="Picture 5" descr="metaphase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381000"/>
            <a:ext cx="3657600" cy="2590800"/>
          </a:xfrm>
          <a:ln/>
        </p:spPr>
      </p:pic>
      <p:pic>
        <p:nvPicPr>
          <p:cNvPr id="55304" name="Picture 8" descr="me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3048000"/>
            <a:ext cx="3200400" cy="3200400"/>
          </a:xfrm>
          <a:noFill/>
          <a:ln/>
        </p:spPr>
      </p:pic>
      <p:pic>
        <p:nvPicPr>
          <p:cNvPr id="55310" name="Picture 14" descr="metaphas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371600" y="3200400"/>
            <a:ext cx="3733800" cy="2844800"/>
          </a:xfrm>
          <a:noFill/>
          <a:ln/>
        </p:spPr>
      </p:pic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59436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Metaphase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7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7" name="Picture 5" descr="anaphas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762000"/>
            <a:ext cx="2368550" cy="2514600"/>
          </a:xfrm>
          <a:noFill/>
          <a:ln/>
        </p:spPr>
      </p:pic>
      <p:pic>
        <p:nvPicPr>
          <p:cNvPr id="59400" name="Picture 8" descr="eara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762000"/>
            <a:ext cx="2743200" cy="2743200"/>
          </a:xfrm>
          <a:noFill/>
          <a:ln/>
        </p:spPr>
      </p:pic>
      <p:pic>
        <p:nvPicPr>
          <p:cNvPr id="59403" name="Picture 11" descr="lata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762000"/>
            <a:ext cx="2743200" cy="2743200"/>
          </a:xfrm>
          <a:noFill/>
          <a:ln/>
        </p:spPr>
      </p:pic>
      <p:pic>
        <p:nvPicPr>
          <p:cNvPr id="59406" name="Picture 14" descr="anaphas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43000" y="3810000"/>
            <a:ext cx="2422525" cy="2819400"/>
          </a:xfrm>
          <a:noFill/>
          <a:ln/>
        </p:spPr>
      </p:pic>
      <p:pic>
        <p:nvPicPr>
          <p:cNvPr id="59409" name="Picture 17" descr="anaphas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8100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1" name="WordArt 19"/>
          <p:cNvSpPr>
            <a:spLocks noChangeArrowheads="1" noChangeShapeType="1" noTextEdit="1"/>
          </p:cNvSpPr>
          <p:nvPr/>
        </p:nvSpPr>
        <p:spPr bwMode="auto">
          <a:xfrm rot="5400000">
            <a:off x="-2400300" y="2857500"/>
            <a:ext cx="58674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Anaphase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5" name="Picture 5" descr="telophas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228600"/>
            <a:ext cx="2171700" cy="2743200"/>
          </a:xfrm>
          <a:noFill/>
          <a:ln/>
        </p:spPr>
      </p:pic>
      <p:pic>
        <p:nvPicPr>
          <p:cNvPr id="61448" name="Picture 8" descr="telophase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95400" y="3124200"/>
            <a:ext cx="2992438" cy="3048000"/>
          </a:xfrm>
          <a:noFill/>
          <a:ln/>
        </p:spPr>
      </p:pic>
      <p:pic>
        <p:nvPicPr>
          <p:cNvPr id="61454" name="Picture 14" descr="telopha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34000" y="3048000"/>
            <a:ext cx="2549525" cy="3048000"/>
          </a:xfrm>
          <a:noFill/>
          <a:ln/>
        </p:spPr>
      </p:pic>
      <p:sp>
        <p:nvSpPr>
          <p:cNvPr id="61459" name="WordArt 19"/>
          <p:cNvSpPr>
            <a:spLocks noChangeArrowheads="1" noChangeShapeType="1" noTextEdit="1"/>
          </p:cNvSpPr>
          <p:nvPr/>
        </p:nvSpPr>
        <p:spPr bwMode="auto">
          <a:xfrm rot="5400000">
            <a:off x="-2362200" y="2895600"/>
            <a:ext cx="60960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Telophase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393</TotalTime>
  <Words>63</Words>
  <Application>Microsoft Office PowerPoint</Application>
  <PresentationFormat>On-screen Show (4:3)</PresentationFormat>
  <Paragraphs>52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Black</vt:lpstr>
      <vt:lpstr>Calibri</vt:lpstr>
      <vt:lpstr>Impact</vt:lpstr>
      <vt:lpstr>Lucida Sans Unicode</vt:lpstr>
      <vt:lpstr>Times New Roman</vt:lpstr>
      <vt:lpstr>Verdana</vt:lpstr>
      <vt:lpstr>Wingdings 2</vt:lpstr>
      <vt:lpstr>Wingdings 3</vt:lpstr>
      <vt:lpstr>Concourse</vt:lpstr>
      <vt:lpstr>Cell Cycle</vt:lpstr>
      <vt:lpstr>PowerPoint Presentation</vt:lpstr>
      <vt:lpstr>PowerPoint Presentation</vt:lpstr>
      <vt:lpstr>PowerPoint Presentation</vt:lpstr>
      <vt:lpstr>Mitosis</vt:lpstr>
      <vt:lpstr>PowerPoint Presentation</vt:lpstr>
      <vt:lpstr>PowerPoint Presentation</vt:lpstr>
      <vt:lpstr>PowerPoint Presentation</vt:lpstr>
      <vt:lpstr>PowerPoint Presentation</vt:lpstr>
      <vt:lpstr>Cytokinesis</vt:lpstr>
      <vt:lpstr>PowerPoint Presentation</vt:lpstr>
      <vt:lpstr>PowerPoint Presentation</vt:lpstr>
      <vt:lpstr>Meiosis</vt:lpstr>
      <vt:lpstr>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William and Laurie Hance</dc:creator>
  <cp:lastModifiedBy>Hance, Laurie</cp:lastModifiedBy>
  <cp:revision>22</cp:revision>
  <dcterms:created xsi:type="dcterms:W3CDTF">1999-11-14T20:34:43Z</dcterms:created>
  <dcterms:modified xsi:type="dcterms:W3CDTF">2015-12-08T14:08:28Z</dcterms:modified>
</cp:coreProperties>
</file>