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9DC125-E3DE-4FC8-A315-990F500E7D8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9F3BB2-FA9F-4A97-B94D-6B9ED4EC6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4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1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Dominance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56" y="1596980"/>
            <a:ext cx="9787944" cy="4270420"/>
          </a:xfrm>
        </p:spPr>
        <p:txBody>
          <a:bodyPr/>
          <a:lstStyle/>
          <a:p>
            <a:r>
              <a:rPr lang="en-US" sz="2800" dirty="0" smtClean="0"/>
              <a:t>Phenotype	Red		White		Pink</a:t>
            </a:r>
          </a:p>
          <a:p>
            <a:r>
              <a:rPr lang="en-US" sz="2800" dirty="0" smtClean="0"/>
              <a:t>Genotype		RR		</a:t>
            </a:r>
            <a:r>
              <a:rPr lang="en-US" sz="2800" dirty="0" err="1" smtClean="0"/>
              <a:t>rr</a:t>
            </a:r>
            <a:r>
              <a:rPr lang="en-US" sz="2800" dirty="0" smtClean="0"/>
              <a:t>		Rr</a:t>
            </a:r>
          </a:p>
          <a:p>
            <a:r>
              <a:rPr lang="en-US" sz="2800" dirty="0" smtClean="0"/>
              <a:t>Cross:	Rr X </a:t>
            </a:r>
            <a:r>
              <a:rPr lang="en-US" sz="2800" dirty="0" err="1" smtClean="0"/>
              <a:t>rr</a:t>
            </a:r>
            <a:endParaRPr lang="en-US" sz="28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62140" y="3705858"/>
          <a:ext cx="4803822" cy="1986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911"/>
                <a:gridCol w="2401911"/>
              </a:tblGrid>
              <a:tr h="9933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33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35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Type Problems - Codominance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56" y="1596980"/>
            <a:ext cx="9787944" cy="4270420"/>
          </a:xfrm>
        </p:spPr>
        <p:txBody>
          <a:bodyPr/>
          <a:lstStyle/>
          <a:p>
            <a:r>
              <a:rPr lang="en-US" sz="2800" dirty="0" smtClean="0"/>
              <a:t>Phenotype	A		B		AB		O</a:t>
            </a:r>
          </a:p>
          <a:p>
            <a:r>
              <a:rPr lang="en-US" sz="2800" dirty="0" smtClean="0"/>
              <a:t>Genotype		AA, AO	BB,BO	AB		OO</a:t>
            </a:r>
          </a:p>
          <a:p>
            <a:r>
              <a:rPr lang="en-US" sz="2800" dirty="0" smtClean="0"/>
              <a:t>Cross:	AA X AB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62140" y="3705858"/>
          <a:ext cx="4803822" cy="1986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911"/>
                <a:gridCol w="2401911"/>
              </a:tblGrid>
              <a:tr h="9933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33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33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Linked 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56" y="1596980"/>
            <a:ext cx="9787944" cy="4270420"/>
          </a:xfrm>
        </p:spPr>
        <p:txBody>
          <a:bodyPr/>
          <a:lstStyle/>
          <a:p>
            <a:r>
              <a:rPr lang="en-US" sz="2800" dirty="0" smtClean="0"/>
              <a:t>Phenotype	Colorblindness		Normal		</a:t>
            </a:r>
          </a:p>
          <a:p>
            <a:r>
              <a:rPr lang="en-US" sz="2800" dirty="0" smtClean="0"/>
              <a:t>Genotype		</a:t>
            </a:r>
            <a:r>
              <a:rPr lang="en-US" sz="2800" dirty="0"/>
              <a:t>X</a:t>
            </a:r>
            <a:r>
              <a:rPr lang="en-US" sz="2800" baseline="30000" dirty="0"/>
              <a:t>C</a:t>
            </a:r>
            <a:r>
              <a:rPr lang="en-US" sz="2800" dirty="0" smtClean="0"/>
              <a:t>Y, X</a:t>
            </a:r>
            <a:r>
              <a:rPr lang="en-US" sz="2800" baseline="30000" dirty="0" smtClean="0"/>
              <a:t>C</a:t>
            </a:r>
            <a:r>
              <a:rPr lang="en-US" sz="2800" dirty="0" smtClean="0"/>
              <a:t>X</a:t>
            </a:r>
            <a:r>
              <a:rPr lang="en-US" sz="2800" baseline="30000" dirty="0" smtClean="0"/>
              <a:t>C</a:t>
            </a:r>
            <a:r>
              <a:rPr lang="en-US" sz="2800" dirty="0"/>
              <a:t>	</a:t>
            </a:r>
            <a:r>
              <a:rPr lang="en-US" sz="2800" dirty="0" smtClean="0"/>
              <a:t>		XX, X</a:t>
            </a:r>
            <a:r>
              <a:rPr lang="en-US" sz="2800" dirty="0"/>
              <a:t>X</a:t>
            </a:r>
            <a:r>
              <a:rPr lang="en-US" sz="2800" baseline="30000" dirty="0"/>
              <a:t>C</a:t>
            </a:r>
            <a:r>
              <a:rPr lang="en-US" sz="2800" dirty="0" smtClean="0"/>
              <a:t>, XY</a:t>
            </a:r>
          </a:p>
          <a:p>
            <a:r>
              <a:rPr lang="en-US" sz="2800" dirty="0" smtClean="0"/>
              <a:t>Cross:	</a:t>
            </a:r>
            <a:r>
              <a:rPr lang="en-US" sz="2800" dirty="0"/>
              <a:t>XX x X</a:t>
            </a:r>
            <a:r>
              <a:rPr lang="en-US" sz="2800" baseline="30000" dirty="0"/>
              <a:t>C</a:t>
            </a:r>
            <a:r>
              <a:rPr lang="en-US" sz="2800" dirty="0"/>
              <a:t>Y</a:t>
            </a:r>
            <a:endParaRPr lang="en-US" sz="28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62140" y="3705858"/>
          <a:ext cx="4803822" cy="1986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911"/>
                <a:gridCol w="2401911"/>
              </a:tblGrid>
              <a:tr h="9933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33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8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Linked 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56" y="1596980"/>
            <a:ext cx="9787944" cy="4270420"/>
          </a:xfrm>
        </p:spPr>
        <p:txBody>
          <a:bodyPr/>
          <a:lstStyle/>
          <a:p>
            <a:r>
              <a:rPr lang="en-US" sz="2800" dirty="0" smtClean="0"/>
              <a:t>Phenotype	Colorblindness		Normal		</a:t>
            </a:r>
          </a:p>
          <a:p>
            <a:r>
              <a:rPr lang="en-US" sz="2800" dirty="0" smtClean="0"/>
              <a:t>Genotype		</a:t>
            </a:r>
            <a:r>
              <a:rPr lang="en-US" sz="2800" dirty="0"/>
              <a:t>X</a:t>
            </a:r>
            <a:r>
              <a:rPr lang="en-US" sz="2800" baseline="30000" dirty="0"/>
              <a:t>C</a:t>
            </a:r>
            <a:r>
              <a:rPr lang="en-US" sz="2800" dirty="0" smtClean="0"/>
              <a:t>Y, X</a:t>
            </a:r>
            <a:r>
              <a:rPr lang="en-US" sz="2800" baseline="30000" dirty="0" smtClean="0"/>
              <a:t>C</a:t>
            </a:r>
            <a:r>
              <a:rPr lang="en-US" sz="2800" dirty="0" smtClean="0"/>
              <a:t>X</a:t>
            </a:r>
            <a:r>
              <a:rPr lang="en-US" sz="2800" baseline="30000" dirty="0" smtClean="0"/>
              <a:t>C</a:t>
            </a:r>
            <a:r>
              <a:rPr lang="en-US" sz="2800" dirty="0"/>
              <a:t>	</a:t>
            </a:r>
            <a:r>
              <a:rPr lang="en-US" sz="2800" dirty="0" smtClean="0"/>
              <a:t>		XX, X</a:t>
            </a:r>
            <a:r>
              <a:rPr lang="en-US" sz="2800" dirty="0"/>
              <a:t>X</a:t>
            </a:r>
            <a:r>
              <a:rPr lang="en-US" sz="2800" baseline="30000" dirty="0"/>
              <a:t>C</a:t>
            </a:r>
            <a:r>
              <a:rPr lang="en-US" sz="2800" dirty="0" smtClean="0"/>
              <a:t>, XY</a:t>
            </a:r>
          </a:p>
          <a:p>
            <a:r>
              <a:rPr lang="en-US" sz="2800" dirty="0" smtClean="0"/>
              <a:t>Cross:</a:t>
            </a:r>
            <a:r>
              <a:rPr lang="en-US" sz="2800" dirty="0"/>
              <a:t>	 XX</a:t>
            </a:r>
            <a:r>
              <a:rPr lang="en-US" sz="2800" baseline="30000" dirty="0"/>
              <a:t>C</a:t>
            </a:r>
            <a:r>
              <a:rPr lang="en-US" sz="2800" dirty="0" smtClean="0"/>
              <a:t> </a:t>
            </a:r>
            <a:r>
              <a:rPr lang="en-US" sz="2800" dirty="0"/>
              <a:t>x </a:t>
            </a:r>
            <a:r>
              <a:rPr lang="en-US" sz="2800" dirty="0" smtClean="0"/>
              <a:t>XY</a:t>
            </a:r>
            <a:endParaRPr lang="en-US" sz="28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62140" y="3705858"/>
          <a:ext cx="4803822" cy="1986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911"/>
                <a:gridCol w="2401911"/>
              </a:tblGrid>
              <a:tr h="9933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33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70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Monohybrid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56" y="1596980"/>
            <a:ext cx="9787944" cy="4270420"/>
          </a:xfrm>
        </p:spPr>
        <p:txBody>
          <a:bodyPr/>
          <a:lstStyle/>
          <a:p>
            <a:r>
              <a:rPr lang="en-US" sz="2800" dirty="0" smtClean="0"/>
              <a:t>Phenotype	Tall		Short </a:t>
            </a:r>
          </a:p>
          <a:p>
            <a:r>
              <a:rPr lang="en-US" sz="2800" dirty="0" smtClean="0"/>
              <a:t>Genotype		TT, Tt		</a:t>
            </a:r>
            <a:r>
              <a:rPr lang="en-US" sz="2800" dirty="0" err="1" smtClean="0"/>
              <a:t>tt</a:t>
            </a:r>
            <a:endParaRPr lang="en-US" sz="2800" dirty="0" smtClean="0"/>
          </a:p>
          <a:p>
            <a:r>
              <a:rPr lang="en-US" sz="2800" dirty="0" smtClean="0"/>
              <a:t>Cross:	TT X </a:t>
            </a:r>
            <a:r>
              <a:rPr lang="en-US" sz="2800" dirty="0" err="1" smtClean="0"/>
              <a:t>tt</a:t>
            </a:r>
            <a:endParaRPr lang="en-US" sz="28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942488"/>
              </p:ext>
            </p:extLst>
          </p:nvPr>
        </p:nvGraphicFramePr>
        <p:xfrm>
          <a:off x="2962140" y="3705858"/>
          <a:ext cx="4803822" cy="1986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911"/>
                <a:gridCol w="2401911"/>
              </a:tblGrid>
              <a:tr h="9933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33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61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Monohybrid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56" y="1596980"/>
            <a:ext cx="9787944" cy="4270420"/>
          </a:xfrm>
        </p:spPr>
        <p:txBody>
          <a:bodyPr/>
          <a:lstStyle/>
          <a:p>
            <a:r>
              <a:rPr lang="en-US" sz="2800" dirty="0" smtClean="0"/>
              <a:t>Phenotype	Tall		Short </a:t>
            </a:r>
          </a:p>
          <a:p>
            <a:r>
              <a:rPr lang="en-US" sz="2800" dirty="0" smtClean="0"/>
              <a:t>Genotype		TT, Tt		</a:t>
            </a:r>
            <a:r>
              <a:rPr lang="en-US" sz="2800" dirty="0" err="1" smtClean="0"/>
              <a:t>tt</a:t>
            </a:r>
            <a:endParaRPr lang="en-US" sz="2800" dirty="0" smtClean="0"/>
          </a:p>
          <a:p>
            <a:r>
              <a:rPr lang="en-US" sz="2800" dirty="0" smtClean="0"/>
              <a:t>Cross:	Tt X </a:t>
            </a:r>
            <a:r>
              <a:rPr lang="en-US" sz="2800" dirty="0"/>
              <a:t>T</a:t>
            </a:r>
            <a:r>
              <a:rPr lang="en-US" sz="2800" dirty="0" smtClean="0"/>
              <a:t>t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942488"/>
              </p:ext>
            </p:extLst>
          </p:nvPr>
        </p:nvGraphicFramePr>
        <p:xfrm>
          <a:off x="2962140" y="3705858"/>
          <a:ext cx="4803822" cy="1986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911"/>
                <a:gridCol w="2401911"/>
              </a:tblGrid>
              <a:tr h="9933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33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83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Monohybrid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56" y="1596980"/>
            <a:ext cx="9787944" cy="4270420"/>
          </a:xfrm>
        </p:spPr>
        <p:txBody>
          <a:bodyPr/>
          <a:lstStyle/>
          <a:p>
            <a:r>
              <a:rPr lang="en-US" sz="2800" dirty="0" smtClean="0"/>
              <a:t>Phenotype	Tall		Short </a:t>
            </a:r>
          </a:p>
          <a:p>
            <a:r>
              <a:rPr lang="en-US" sz="2800" dirty="0" smtClean="0"/>
              <a:t>Genotype		TT, Tt		</a:t>
            </a:r>
            <a:r>
              <a:rPr lang="en-US" sz="2800" dirty="0" err="1" smtClean="0"/>
              <a:t>tt</a:t>
            </a:r>
            <a:endParaRPr lang="en-US" sz="2800" dirty="0" smtClean="0"/>
          </a:p>
          <a:p>
            <a:r>
              <a:rPr lang="en-US" sz="2800" dirty="0" smtClean="0"/>
              <a:t>Cross:	Tt X </a:t>
            </a:r>
            <a:r>
              <a:rPr lang="en-US" sz="2800" dirty="0" err="1" smtClean="0"/>
              <a:t>tt</a:t>
            </a:r>
            <a:endParaRPr lang="en-US" sz="28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942488"/>
              </p:ext>
            </p:extLst>
          </p:nvPr>
        </p:nvGraphicFramePr>
        <p:xfrm>
          <a:off x="2962140" y="3705858"/>
          <a:ext cx="4803822" cy="1986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911"/>
                <a:gridCol w="2401911"/>
              </a:tblGrid>
              <a:tr h="9933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33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55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56" y="1596980"/>
            <a:ext cx="9787944" cy="4270420"/>
          </a:xfrm>
        </p:spPr>
        <p:txBody>
          <a:bodyPr/>
          <a:lstStyle/>
          <a:p>
            <a:r>
              <a:rPr lang="en-US" sz="2800" dirty="0" smtClean="0"/>
              <a:t>Phenotype	Tall		Short </a:t>
            </a:r>
          </a:p>
          <a:p>
            <a:r>
              <a:rPr lang="en-US" sz="2800" dirty="0" smtClean="0"/>
              <a:t>Genotype		TT, Tt		</a:t>
            </a:r>
            <a:r>
              <a:rPr lang="en-US" sz="2800" dirty="0" err="1" smtClean="0"/>
              <a:t>tt</a:t>
            </a:r>
            <a:endParaRPr lang="en-US" sz="2800" dirty="0" smtClean="0"/>
          </a:p>
          <a:p>
            <a:r>
              <a:rPr lang="en-US" sz="2800" dirty="0" smtClean="0"/>
              <a:t>Cross:	Tall X Short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07054"/>
              </p:ext>
            </p:extLst>
          </p:nvPr>
        </p:nvGraphicFramePr>
        <p:xfrm>
          <a:off x="1571222" y="3638206"/>
          <a:ext cx="4803822" cy="1986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911"/>
                <a:gridCol w="2401911"/>
              </a:tblGrid>
              <a:tr h="9933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33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131571"/>
              </p:ext>
            </p:extLst>
          </p:nvPr>
        </p:nvGraphicFramePr>
        <p:xfrm>
          <a:off x="7141335" y="3638206"/>
          <a:ext cx="4803822" cy="2071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911"/>
                <a:gridCol w="2401911"/>
              </a:tblGrid>
              <a:tr h="1078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933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28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Dihybrid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56" y="1596980"/>
            <a:ext cx="9787944" cy="4270420"/>
          </a:xfrm>
        </p:spPr>
        <p:txBody>
          <a:bodyPr/>
          <a:lstStyle/>
          <a:p>
            <a:r>
              <a:rPr lang="en-US" sz="2800" dirty="0" smtClean="0"/>
              <a:t>Phenotype	Round	Wrinkled	Yellow	Green</a:t>
            </a:r>
          </a:p>
          <a:p>
            <a:r>
              <a:rPr lang="en-US" sz="2800" dirty="0" smtClean="0"/>
              <a:t>Genotype		RR, Rr	</a:t>
            </a:r>
            <a:r>
              <a:rPr lang="en-US" sz="2800" dirty="0" err="1" smtClean="0"/>
              <a:t>rr</a:t>
            </a:r>
            <a:r>
              <a:rPr lang="en-US" sz="2800" dirty="0" smtClean="0"/>
              <a:t>		</a:t>
            </a:r>
            <a:r>
              <a:rPr lang="en-US" sz="2800" dirty="0" err="1" smtClean="0"/>
              <a:t>YY,Yy</a:t>
            </a:r>
            <a:r>
              <a:rPr lang="en-US" sz="2800" dirty="0" smtClean="0"/>
              <a:t>		</a:t>
            </a:r>
            <a:r>
              <a:rPr lang="en-US" sz="2800" dirty="0" err="1" smtClean="0"/>
              <a:t>yy</a:t>
            </a:r>
            <a:endParaRPr lang="en-US" sz="2800" dirty="0" smtClean="0"/>
          </a:p>
          <a:p>
            <a:r>
              <a:rPr lang="en-US" sz="2800" dirty="0" smtClean="0"/>
              <a:t>Cross:	RRYY X </a:t>
            </a:r>
            <a:r>
              <a:rPr lang="en-US" sz="2800" dirty="0" err="1" smtClean="0"/>
              <a:t>rryy</a:t>
            </a:r>
            <a:endParaRPr lang="en-US" sz="2800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265852"/>
              </p:ext>
            </p:extLst>
          </p:nvPr>
        </p:nvGraphicFramePr>
        <p:xfrm>
          <a:off x="1722907" y="3565897"/>
          <a:ext cx="8168068" cy="2796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017"/>
                <a:gridCol w="2042017"/>
                <a:gridCol w="2042017"/>
                <a:gridCol w="2042017"/>
              </a:tblGrid>
              <a:tr h="6990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90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90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90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0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Dihybrid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56" y="1596980"/>
            <a:ext cx="9787944" cy="4270420"/>
          </a:xfrm>
        </p:spPr>
        <p:txBody>
          <a:bodyPr/>
          <a:lstStyle/>
          <a:p>
            <a:r>
              <a:rPr lang="en-US" sz="2800" dirty="0" smtClean="0"/>
              <a:t>Phenotype	Round	Wrinkled	Yellow	Green</a:t>
            </a:r>
          </a:p>
          <a:p>
            <a:r>
              <a:rPr lang="en-US" sz="2800" dirty="0" smtClean="0"/>
              <a:t>Genotype		RR, Rr	</a:t>
            </a:r>
            <a:r>
              <a:rPr lang="en-US" sz="2800" dirty="0" err="1" smtClean="0"/>
              <a:t>rr</a:t>
            </a:r>
            <a:r>
              <a:rPr lang="en-US" sz="2800" dirty="0" smtClean="0"/>
              <a:t>		</a:t>
            </a:r>
            <a:r>
              <a:rPr lang="en-US" sz="2800" dirty="0" err="1" smtClean="0"/>
              <a:t>YY,Yy</a:t>
            </a:r>
            <a:r>
              <a:rPr lang="en-US" sz="2800" dirty="0" smtClean="0"/>
              <a:t>		</a:t>
            </a:r>
            <a:r>
              <a:rPr lang="en-US" sz="2800" dirty="0" err="1" smtClean="0"/>
              <a:t>yy</a:t>
            </a:r>
            <a:endParaRPr lang="en-US" sz="2800" dirty="0" smtClean="0"/>
          </a:p>
          <a:p>
            <a:r>
              <a:rPr lang="en-US" sz="2800" dirty="0" smtClean="0"/>
              <a:t>Cross:	</a:t>
            </a:r>
            <a:r>
              <a:rPr lang="en-US" sz="2800" dirty="0" err="1" smtClean="0"/>
              <a:t>RrYr</a:t>
            </a:r>
            <a:r>
              <a:rPr lang="en-US" sz="2800" dirty="0" smtClean="0"/>
              <a:t> X </a:t>
            </a:r>
            <a:r>
              <a:rPr lang="en-US" sz="2800" dirty="0" err="1" smtClean="0"/>
              <a:t>RrYy</a:t>
            </a:r>
            <a:endParaRPr lang="en-US" sz="2800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265852"/>
              </p:ext>
            </p:extLst>
          </p:nvPr>
        </p:nvGraphicFramePr>
        <p:xfrm>
          <a:off x="1722907" y="3565897"/>
          <a:ext cx="8168068" cy="2796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017"/>
                <a:gridCol w="2042017"/>
                <a:gridCol w="2042017"/>
                <a:gridCol w="2042017"/>
              </a:tblGrid>
              <a:tr h="6990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90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90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90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99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Dominance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56" y="1596980"/>
            <a:ext cx="9787944" cy="4270420"/>
          </a:xfrm>
        </p:spPr>
        <p:txBody>
          <a:bodyPr/>
          <a:lstStyle/>
          <a:p>
            <a:r>
              <a:rPr lang="en-US" sz="2800" dirty="0" smtClean="0"/>
              <a:t>Phenotype	Red		White		Pink</a:t>
            </a:r>
          </a:p>
          <a:p>
            <a:r>
              <a:rPr lang="en-US" sz="2800" dirty="0" smtClean="0"/>
              <a:t>Genotype		RR		</a:t>
            </a:r>
            <a:r>
              <a:rPr lang="en-US" sz="2800" dirty="0" err="1" smtClean="0"/>
              <a:t>rr</a:t>
            </a:r>
            <a:r>
              <a:rPr lang="en-US" sz="2800" dirty="0" smtClean="0"/>
              <a:t>		Rr</a:t>
            </a:r>
          </a:p>
          <a:p>
            <a:r>
              <a:rPr lang="en-US" sz="2800" dirty="0" smtClean="0"/>
              <a:t>Cross:	RR X </a:t>
            </a:r>
            <a:r>
              <a:rPr lang="en-US" sz="2800" dirty="0" err="1" smtClean="0"/>
              <a:t>rr</a:t>
            </a:r>
            <a:endParaRPr lang="en-US" sz="28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62140" y="3705858"/>
          <a:ext cx="4803822" cy="1986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911"/>
                <a:gridCol w="2401911"/>
              </a:tblGrid>
              <a:tr h="9933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33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83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Dominance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56" y="1596980"/>
            <a:ext cx="9787944" cy="4270420"/>
          </a:xfrm>
        </p:spPr>
        <p:txBody>
          <a:bodyPr/>
          <a:lstStyle/>
          <a:p>
            <a:r>
              <a:rPr lang="en-US" sz="2800" dirty="0" smtClean="0"/>
              <a:t>Phenotype	Red		White		Pink</a:t>
            </a:r>
          </a:p>
          <a:p>
            <a:r>
              <a:rPr lang="en-US" sz="2800" dirty="0" smtClean="0"/>
              <a:t>Genotype		RR		</a:t>
            </a:r>
            <a:r>
              <a:rPr lang="en-US" sz="2800" dirty="0" err="1" smtClean="0"/>
              <a:t>rr</a:t>
            </a:r>
            <a:r>
              <a:rPr lang="en-US" sz="2800" dirty="0" smtClean="0"/>
              <a:t>		Rr</a:t>
            </a:r>
          </a:p>
          <a:p>
            <a:r>
              <a:rPr lang="en-US" sz="2800" dirty="0" smtClean="0"/>
              <a:t>Cross:	Rr X Rr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62140" y="3705858"/>
          <a:ext cx="4803822" cy="1986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911"/>
                <a:gridCol w="2401911"/>
              </a:tblGrid>
              <a:tr h="9933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33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02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611</TotalTime>
  <Words>46</Words>
  <Application>Microsoft Office PowerPoint</Application>
  <PresentationFormat>Widescreen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Franklin Gothic Book</vt:lpstr>
      <vt:lpstr>Crop</vt:lpstr>
      <vt:lpstr>PuNnetT Squares</vt:lpstr>
      <vt:lpstr>Monohybrid Cross</vt:lpstr>
      <vt:lpstr>Monohybrid Cross</vt:lpstr>
      <vt:lpstr>Monohybrid Cross</vt:lpstr>
      <vt:lpstr>Test Cross</vt:lpstr>
      <vt:lpstr>Dihybrid Cross</vt:lpstr>
      <vt:lpstr>Dihybrid Cross</vt:lpstr>
      <vt:lpstr>Incomplete Dominance Cross</vt:lpstr>
      <vt:lpstr>Incomplete Dominance Cross</vt:lpstr>
      <vt:lpstr>Incomplete Dominance Cross</vt:lpstr>
      <vt:lpstr>Blood Type Problems - Codominance</vt:lpstr>
      <vt:lpstr>Sex Linked Problems </vt:lpstr>
      <vt:lpstr>Sex Linked Problems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PuNnetT Squares</dc:title>
  <dc:creator>Hance, Laurie</dc:creator>
  <cp:lastModifiedBy>Hance, Laurie</cp:lastModifiedBy>
  <cp:revision>8</cp:revision>
  <cp:lastPrinted>2015-12-01T16:08:51Z</cp:lastPrinted>
  <dcterms:created xsi:type="dcterms:W3CDTF">2015-11-30T16:18:15Z</dcterms:created>
  <dcterms:modified xsi:type="dcterms:W3CDTF">2015-12-01T19:19:27Z</dcterms:modified>
</cp:coreProperties>
</file>